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39509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Plinko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(11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2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0BD03-E1D4-76CB-1F2F-4EFAC80BD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4155869"/>
            <a:ext cx="7025777" cy="35477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1388B6-C1AB-981B-FE88-739BF6DA0935}"/>
              </a:ext>
            </a:extLst>
          </p:cNvPr>
          <p:cNvSpPr txBox="1"/>
          <p:nvPr/>
        </p:nvSpPr>
        <p:spPr>
          <a:xfrm>
            <a:off x="2743200" y="4800600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 </a:t>
            </a:r>
            <a:r>
              <a:rPr lang="en-US" dirty="0" err="1"/>
              <a:t>Diag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Plinko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32 rounds</a:t>
            </a:r>
          </a:p>
          <a:p>
            <a:r>
              <a:rPr lang="en-US" dirty="0"/>
              <a:t>Targets: 15 IPSC, 2 colt poppers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131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2023-04-21T01:22:03Z</dcterms:modified>
  <cp:category>Shooting</cp:category>
</cp:coreProperties>
</file>

<file path=docProps/thumbnail.jpeg>
</file>